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6" r:id="rId2"/>
    <p:sldId id="277" r:id="rId3"/>
    <p:sldId id="279" r:id="rId4"/>
    <p:sldId id="281" r:id="rId5"/>
    <p:sldId id="283" r:id="rId6"/>
    <p:sldId id="287" r:id="rId7"/>
    <p:sldId id="332" r:id="rId8"/>
    <p:sldId id="324" r:id="rId9"/>
    <p:sldId id="333" r:id="rId10"/>
    <p:sldId id="291" r:id="rId11"/>
    <p:sldId id="293" r:id="rId12"/>
    <p:sldId id="298" r:id="rId13"/>
    <p:sldId id="31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456" autoAdjust="0"/>
    <p:restoredTop sz="94660"/>
  </p:normalViewPr>
  <p:slideViewPr>
    <p:cSldViewPr>
      <p:cViewPr varScale="1">
        <p:scale>
          <a:sx n="73" d="100"/>
          <a:sy n="73" d="100"/>
        </p:scale>
        <p:origin x="-11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11881-5591-4868-8FC4-3AFEA032076B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8451B-7B7B-4D7F-9599-4E19EC7612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0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8451B-7B7B-4D7F-9599-4E19EC76123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5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7B57-A78F-4449-A5F3-7BE7AA13412B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3278-1393-4D47-B0AF-E0EF5C25EB54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64C2-404C-4D90-A64C-D477962BDA6C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BC47-DE03-406B-A43F-E6EC0D15FF35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90E-CA4C-479E-8DBF-82ED63740B56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03A5-D45B-49A6-B0A4-9CA70E5913AA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DF7B-ABA1-4227-ADB1-48F7E7E1E77C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B8ADB-B71C-4B7F-9229-55EE637B5716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6A8A-DCAB-457C-BAFA-C83F64E62F67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36FF-F9A7-4D7E-9FA2-ADC80EFA9496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625-960D-48D7-9C6C-882D04419D83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728A86-A8E8-4CEA-8CAE-91A94B95FBB4}" type="datetime1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gif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B:\Л. Лукмановна\100 лет ТАССР\татарстан-png-.png"/>
          <p:cNvPicPr>
            <a:picLocks noChangeAspect="1" noChangeArrowheads="1"/>
          </p:cNvPicPr>
          <p:nvPr/>
        </p:nvPicPr>
        <p:blipFill>
          <a:blip r:embed="rId2" cstate="email"/>
          <a:srcRect t="1280" r="340" b="1448"/>
          <a:stretch>
            <a:fillRect/>
          </a:stretch>
        </p:blipFill>
        <p:spPr bwMode="auto">
          <a:xfrm>
            <a:off x="0" y="188640"/>
            <a:ext cx="9144000" cy="6552728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339752" y="2348879"/>
            <a:ext cx="446449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образования</a:t>
            </a:r>
            <a:endParaRPr lang="ru-RU" sz="32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ТАССР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музыкальные инструменты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урай ТАТАР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55576" y="1916832"/>
            <a:ext cx="7632848" cy="39284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80112" y="5345340"/>
            <a:ext cx="2952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Курай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4874384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Гармонь-тальянка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гармонь тальянка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46764">
            <a:off x="462111" y="1431003"/>
            <a:ext cx="5554911" cy="41661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80112" y="5345340"/>
            <a:ext cx="2952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Кубыз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кубы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1268760"/>
            <a:ext cx="6490692" cy="501081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835696" y="188640"/>
            <a:ext cx="54726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Татарская национальная  кухня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Чак-чак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B:\Л. Лукмановна\100 лет ТАССР\100 лет ТАССР\Фото\maxresdefault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326010"/>
            <a:ext cx="5904656" cy="427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Бешбармак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B:\Л. Лукмановна\100 лет ТАССР\100 лет ТАССР\Фото\bcc61cd9dd_1000.jpg"/>
          <p:cNvPicPr>
            <a:picLocks noChangeAspect="1" noChangeArrowheads="1"/>
          </p:cNvPicPr>
          <p:nvPr/>
        </p:nvPicPr>
        <p:blipFill>
          <a:blip r:embed="rId4" cstate="email">
            <a:lum bright="10000" contrast="20000"/>
          </a:blip>
          <a:srcRect/>
          <a:stretch>
            <a:fillRect/>
          </a:stretch>
        </p:blipFill>
        <p:spPr bwMode="auto">
          <a:xfrm>
            <a:off x="1835696" y="2152352"/>
            <a:ext cx="5544616" cy="444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Щербет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B:\Л. Лукмановна\100 лет ТАССР\100 лет ТАССР\Фото\xIMG_4862-1038x576.jpg.pagespeed.ic.Ssh_PtXCl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63688" y="2204864"/>
            <a:ext cx="5616624" cy="438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0"/>
            <a:ext cx="7344816" cy="6863417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России мест красивых много,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Татарстан мне всех милей!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Царица здесь одна – природа,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много рек, озер, полей.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Леса богатые, густые,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Восходы солнца – краше всех!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люди честные, не злые,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часто слышен звонкий смех.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Тут матушка Казань – столица,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округе много городов...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невозможно не влюбиться 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наш Татарстан, в наш край хлебов!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B:\Л. Лукмановна\100 лет ТАССР\100 лет ТАССР\Фото\photo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2123728" y="548680"/>
            <a:ext cx="4896000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851920" y="44624"/>
            <a:ext cx="5292080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30 августа 1990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была принята Декларация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 государственном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суверенитете республики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36512" y="44624"/>
            <a:ext cx="3672408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17 мая1920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 подписан Декрет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об образовании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ТАССР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5000"/>
          </a:blip>
          <a:srcRect/>
          <a:stretch>
            <a:fillRect/>
          </a:stretch>
        </p:blipFill>
        <p:spPr bwMode="auto">
          <a:xfrm>
            <a:off x="1" y="1845384"/>
            <a:ext cx="3588226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67125" y="1800225"/>
            <a:ext cx="5457627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332656"/>
            <a:ext cx="7416942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Государственный  герб  и  флаг Республики  Татарстан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" name="Picture 2" descr="C:\Users\Андрей\Desktop\iE9kUO9oEP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2696156"/>
            <a:ext cx="4680520" cy="2881428"/>
          </a:xfrm>
          <a:prstGeom prst="rect">
            <a:avLst/>
          </a:prstGeom>
          <a:noFill/>
        </p:spPr>
      </p:pic>
      <p:pic>
        <p:nvPicPr>
          <p:cNvPr id="6" name="Содержимое 4" descr="лллл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5000"/>
          </a:blip>
          <a:srcRect/>
          <a:stretch>
            <a:fillRect/>
          </a:stretch>
        </p:blipFill>
        <p:spPr>
          <a:xfrm>
            <a:off x="467544" y="2708920"/>
            <a:ext cx="2880000" cy="2880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88640"/>
            <a:ext cx="6948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Гимн  Республики  Татарстан утвержден  в 1993 г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4294967295"/>
          </p:nvPr>
        </p:nvSpPr>
        <p:spPr>
          <a:xfrm>
            <a:off x="35496" y="1916832"/>
            <a:ext cx="9072000" cy="489654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Цвети, священная земля моя,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будет мирным твой небосвод!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дом у нас, одна семья,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Живет в согласии наш народ.</a:t>
            </a:r>
          </a:p>
          <a:p>
            <a:pPr marL="0" indent="0" algn="ctr">
              <a:buNone/>
            </a:pPr>
            <a:endParaRPr lang="ru-RU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Богатый мудростью седых веков,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Надеждой, верою ты нам стал.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пусть хранит тебя моя любовь, 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Республика, мой Татарстан!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Знаменитые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люди  Татарстана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0-tub-ru.yandex.net/i?id=062606d483b7271051d7ecdf469157c6-67-144&amp;n=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3431" y="4407578"/>
            <a:ext cx="1155720" cy="168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71339" y="6156012"/>
            <a:ext cx="1176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Габдулла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Тукай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Picture 4" descr="http://im0-tub-ru.yandex.net/i?id=5fe8538164954f340f6c30c7068f26c5-15-144&amp;n=2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2748" y="4383526"/>
            <a:ext cx="1224136" cy="165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3728" y="6156012"/>
            <a:ext cx="1232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Муса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Джалиль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6" descr="http://im0-tub-ru.yandex.net/i?id=8262017ea5e8a33feeb3f39d670803eb-130-144&amp;n=24"/>
          <p:cNvPicPr>
            <a:picLocks noChangeAspect="1" noChangeArrowheads="1"/>
          </p:cNvPicPr>
          <p:nvPr/>
        </p:nvPicPr>
        <p:blipFill>
          <a:blip r:embed="rId5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518" y="4365104"/>
            <a:ext cx="1192946" cy="168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11760" y="3440033"/>
            <a:ext cx="1986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Габдельджаббар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Кандалый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Picture 8" descr="http://im0-tub-ru.yandex.net/i?id=d41f95ad8f2549304a9f4222e1db3011-79-144&amp;n=24"/>
          <p:cNvPicPr>
            <a:picLocks noChangeAspect="1" noChangeArrowheads="1"/>
          </p:cNvPicPr>
          <p:nvPr/>
        </p:nvPicPr>
        <p:blipFill>
          <a:blip r:embed="rId6" cstate="email">
            <a:lum bright="2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3068" y="1750585"/>
            <a:ext cx="1227324" cy="161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994253" y="3429000"/>
            <a:ext cx="962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Хади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Такташ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" name="Picture 10" descr="http://im0-tub-ru.yandex.net/i?id=13670618a1d06e9f23c50ef56fd1ebbc-33-144&amp;n=2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8774" y="4365104"/>
            <a:ext cx="1291298" cy="17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014660" y="6156012"/>
            <a:ext cx="1104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Фатих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Амирхан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" name="Picture 14" descr="ArtRu.info - Illustrations - &amp;SHcy;&amp;acy;&amp;mcy;&amp;scy;&amp;ucy;&amp;tcy;&amp;dcy;&amp;icy;&amp;ncy;&amp;ocy;&amp;vcy; &amp;Rcy;&amp;ucy;&amp;shcy;&amp;acy;&amp;ncy; &amp;Gcy;&amp;acy;&amp;lcy;&amp;yacy;&amp;fcy;&amp;ocy;&amp;vcy;&amp;icy;&amp;chcy;(25.11.1946-."/>
          <p:cNvPicPr>
            <a:picLocks noChangeAspect="1" noChangeArrowheads="1"/>
          </p:cNvPicPr>
          <p:nvPr/>
        </p:nvPicPr>
        <p:blipFill>
          <a:blip r:embed="rId8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7192" y="1706885"/>
            <a:ext cx="1256976" cy="16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932040" y="3429000"/>
            <a:ext cx="987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Кул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Гали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Picture 16" descr="&amp;Acy;&amp;Kcy; &amp;Bcy;&amp;Acy;&amp;Rcy;&amp;Scy;"/>
          <p:cNvPicPr>
            <a:picLocks noChangeAspect="1" noChangeArrowheads="1"/>
          </p:cNvPicPr>
          <p:nvPr/>
        </p:nvPicPr>
        <p:blipFill>
          <a:blip r:embed="rId9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3538" y="1700808"/>
            <a:ext cx="1181974" cy="16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614022" y="6156012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Абдулла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Алиш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" name="Picture 18" descr="&amp;Bcy;&amp;Scy;&amp;Ecy;. &amp;Bcy;&amp;ocy;&amp;lcy;&amp;softcy;&amp;shcy;&amp;acy;&amp;yacy; &amp;Scy;&amp;ocy;&amp;vcy;&amp;iecy;&amp;tcy;&amp;scy;&amp;kcy;&amp;acy;&amp;yacy; &amp;Ecy;&amp;ncy;&amp;tscy;&amp;icy;&amp;kcy;&amp;lcy;&amp;ocy;&amp;pcy;&amp;iecy;&amp;dcy;&amp;icy;&amp;yacy; (&amp;Ncy;&amp;Acy;) (&amp;scy;&amp;tcy;&amp;rcy;. 42) - modernlibz.ru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93" y="4437111"/>
            <a:ext cx="1225225" cy="163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87885" y="6148173"/>
            <a:ext cx="987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Каюм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Насыри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3569" y="3429000"/>
            <a:ext cx="1314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Царица</a:t>
            </a: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Сююмбике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7" name="Picture 1" descr="B:\Л. Лукмановна\100 лет ТАССР\100 лет ТАССР\Фото\prev_ilgiz-hanov-jenskiy-obraz.-krasota-skvoz-veka_584ab78f87a6f.jpg"/>
          <p:cNvPicPr>
            <a:picLocks noChangeAspect="1" noChangeArrowheads="1"/>
          </p:cNvPicPr>
          <p:nvPr/>
        </p:nvPicPr>
        <p:blipFill>
          <a:blip r:embed="rId11" cstate="email">
            <a:lum bright="10000" contrast="30000"/>
          </a:blip>
          <a:srcRect/>
          <a:stretch>
            <a:fillRect/>
          </a:stretch>
        </p:blipFill>
        <p:spPr bwMode="auto">
          <a:xfrm>
            <a:off x="827584" y="1706038"/>
            <a:ext cx="1152000" cy="16982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праздники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987824" y="1404065"/>
            <a:ext cx="31683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Курбан-Байрам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B:\Л. Лукмановна\100 лет ТАССР\100 лет ТАССР\Фото\image.jpg"/>
          <p:cNvPicPr>
            <a:picLocks noChangeAspect="1" noChangeArrowheads="1"/>
          </p:cNvPicPr>
          <p:nvPr/>
        </p:nvPicPr>
        <p:blipFill>
          <a:blip r:embed="rId3" cstate="email">
            <a:lum bright="5000" contrast="10000"/>
          </a:blip>
          <a:srcRect/>
          <a:stretch>
            <a:fillRect/>
          </a:stretch>
        </p:blipFill>
        <p:spPr bwMode="auto">
          <a:xfrm>
            <a:off x="2411760" y="2132856"/>
            <a:ext cx="4351057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1259632" y="1404065"/>
            <a:ext cx="6552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Сабантуй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B:\Л. Лукмановна\100 лет ТАССР\100 лет ТАССР\Фото\slide-19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 bwMode="auto">
          <a:xfrm>
            <a:off x="1187624" y="2132856"/>
            <a:ext cx="6840760" cy="456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религии  –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Ислам  и  христианство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B:\Л. Лукмановна\100 лет ТАССР\100 лет ТАССР\Фото\Masjid-PNG-Download-Image.png"/>
          <p:cNvPicPr>
            <a:picLocks noChangeAspect="1" noChangeArrowheads="1"/>
          </p:cNvPicPr>
          <p:nvPr/>
        </p:nvPicPr>
        <p:blipFill>
          <a:blip r:embed="rId3" cstate="email"/>
          <a:srcRect b="1385"/>
          <a:stretch>
            <a:fillRect/>
          </a:stretch>
        </p:blipFill>
        <p:spPr bwMode="auto">
          <a:xfrm flipH="1">
            <a:off x="48394" y="1603058"/>
            <a:ext cx="4140000" cy="5282326"/>
          </a:xfrm>
          <a:prstGeom prst="rect">
            <a:avLst/>
          </a:prstGeom>
          <a:noFill/>
        </p:spPr>
      </p:pic>
      <p:pic>
        <p:nvPicPr>
          <p:cNvPr id="23556" name="Picture 4" descr="B:\Л. Лукмановна\100 лет ТАССР\100 лет ТАССР\Фото\prozrachnyi_fon_yapfiles.ru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612943"/>
            <a:ext cx="4464495" cy="50759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промыслы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Ювелирный промысел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B:\Л. Лукмановна\100 лет ТАССР\100 лет ТАССР\Фото\010.jpg"/>
          <p:cNvPicPr>
            <a:picLocks noChangeAspect="1" noChangeArrowheads="1"/>
          </p:cNvPicPr>
          <p:nvPr/>
        </p:nvPicPr>
        <p:blipFill>
          <a:blip r:embed="rId3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259632" y="2276872"/>
            <a:ext cx="6768752" cy="431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Керамика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B:\Л. Лукмановна\100 лет ТАССР\100 лет ТАССР\Фото\в4.jpg"/>
          <p:cNvPicPr>
            <a:picLocks noChangeAspect="1" noChangeArrowheads="1"/>
          </p:cNvPicPr>
          <p:nvPr/>
        </p:nvPicPr>
        <p:blipFill>
          <a:blip r:embed="rId4" cstate="email">
            <a:lum bright="5000" contrast="20000"/>
          </a:blip>
          <a:srcRect/>
          <a:stretch>
            <a:fillRect/>
          </a:stretch>
        </p:blipFill>
        <p:spPr bwMode="auto">
          <a:xfrm>
            <a:off x="1403648" y="2276872"/>
            <a:ext cx="64807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Кожаная мозаика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B:\Л. Лукмановна\100 лет ТАССР\100 лет ТАССР\Фото\38e311c959d169073852e55469c66950.jpg"/>
          <p:cNvPicPr>
            <a:picLocks noChangeAspect="1" noChangeArrowheads="1"/>
          </p:cNvPicPr>
          <p:nvPr/>
        </p:nvPicPr>
        <p:blipFill>
          <a:blip r:embed="rId5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907704" y="2294874"/>
            <a:ext cx="5400600" cy="4272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Золотое шитье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B:\Л. Лукмановна\100 лет ТАССР\100 лет ТАССР\Фото\0021-021-.pn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8F7F4"/>
              </a:clrFrom>
              <a:clrTo>
                <a:srgbClr val="F8F7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276872"/>
            <a:ext cx="5856651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  <p:bldP spid="8" grpId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Татарский национальный  костюм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flipH="1">
            <a:off x="7461865" y="1916832"/>
            <a:ext cx="1682134" cy="4680520"/>
          </a:xfrm>
          <a:prstGeom prst="rect">
            <a:avLst/>
          </a:prstGeom>
          <a:noFill/>
        </p:spPr>
      </p:pic>
      <p:pic>
        <p:nvPicPr>
          <p:cNvPr id="9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5774024" y="1772816"/>
            <a:ext cx="1822312" cy="4824536"/>
          </a:xfrm>
          <a:prstGeom prst="rect">
            <a:avLst/>
          </a:prstGeom>
          <a:noFill/>
        </p:spPr>
      </p:pic>
      <p:pic>
        <p:nvPicPr>
          <p:cNvPr id="12" name="Picture 4" descr="D:\Л. Лукмановна\100 лет ТАССР\Фото\01873fcad5aadd34fe78e6c435bc6b3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" contrast="10000"/>
          </a:blip>
          <a:srcRect/>
          <a:stretch>
            <a:fillRect/>
          </a:stretch>
        </p:blipFill>
        <p:spPr bwMode="auto">
          <a:xfrm>
            <a:off x="3517802" y="1916832"/>
            <a:ext cx="2278334" cy="4680000"/>
          </a:xfrm>
          <a:prstGeom prst="rect">
            <a:avLst/>
          </a:prstGeom>
          <a:noFill/>
        </p:spPr>
      </p:pic>
      <p:pic>
        <p:nvPicPr>
          <p:cNvPr id="10" name="Picture 2" descr="D:\Л. Лукмановна\100 лет ТАССР\Фото\slide-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1773352"/>
            <a:ext cx="3341987" cy="48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36261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42852"/>
      </a:dk2>
      <a:lt2>
        <a:srgbClr val="AAE5A5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1029</TotalTime>
  <Words>166</Words>
  <Application>Microsoft Office PowerPoint</Application>
  <PresentationFormat>Экран (4:3)</PresentationFormat>
  <Paragraphs>70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Татарский национальный костюм</dc:title>
  <dc:creator>ИЛЬДАР</dc:creator>
  <cp:lastModifiedBy>1</cp:lastModifiedBy>
  <cp:revision>378</cp:revision>
  <dcterms:created xsi:type="dcterms:W3CDTF">2013-05-17T13:18:03Z</dcterms:created>
  <dcterms:modified xsi:type="dcterms:W3CDTF">2020-05-02T19:05:49Z</dcterms:modified>
</cp:coreProperties>
</file>